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4CE4F-E34C-43C0-858A-B8E912E3888A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5D1AF-8F50-433A-9AE7-14F88CDC7F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imgres?imgurl=http://www.vagabondjourney.com/2009-travel-photos/09-63-bosnian-war.JPG&amp;imgrefurl=http://www.vagabondjourney.com/travelogue/bosnian-war-destruction/&amp;usg=__B6M5IBSHIbng8fsXsizJ8r3D34Q=&amp;h=2048&amp;w=1536&amp;sz=1272&amp;hl=en&amp;start=9&amp;um=1&amp;itbs=1&amp;tbnid=jHwj3eSnycODxM:&amp;tbnh=150&amp;tbnw=113&amp;prev=/images%3Fq%3Dbosnian%2Bwar%26um%3D1%26hl%3Den%26safe%3Dactive%26tbs%3Disch: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airlinehistory.co.uk/Europe/Serbia/Serb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971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SERBS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4648200"/>
            <a:ext cx="6400800" cy="1752600"/>
          </a:xfrm>
        </p:spPr>
        <p:txBody>
          <a:bodyPr/>
          <a:lstStyle/>
          <a:p>
            <a:r>
              <a:rPr lang="en-US" dirty="0" smtClean="0"/>
              <a:t>Cameron</a:t>
            </a:r>
          </a:p>
          <a:p>
            <a:r>
              <a:rPr lang="en-US" dirty="0" err="1" smtClean="0"/>
              <a:t>Kaylena</a:t>
            </a:r>
            <a:endParaRPr lang="en-US" dirty="0" smtClean="0"/>
          </a:p>
          <a:p>
            <a:r>
              <a:rPr lang="en-US" dirty="0" smtClean="0"/>
              <a:t>Matt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monarch.gsu.edu/jcrampton/bosnia/pictures/sli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they come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came from the Balkans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boisestate.edu/courses/images/buildings/Hagia%20Sophia%20west%20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were they ruled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Byzantine Empire 11</a:t>
            </a:r>
            <a:r>
              <a:rPr lang="en-US" baseline="30000" dirty="0" smtClean="0"/>
              <a:t>th</a:t>
            </a:r>
            <a:r>
              <a:rPr lang="en-US" dirty="0" smtClean="0"/>
              <a:t>-12</a:t>
            </a:r>
            <a:r>
              <a:rPr lang="en-US" baseline="30000" dirty="0" smtClean="0"/>
              <a:t>th</a:t>
            </a:r>
            <a:r>
              <a:rPr lang="en-US" dirty="0" smtClean="0"/>
              <a:t> centuries</a:t>
            </a:r>
          </a:p>
          <a:p>
            <a:r>
              <a:rPr lang="en-US" dirty="0" smtClean="0"/>
              <a:t>Khmer Empire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aculty.evansville.edu/rl29/art105/img/byzantine_justinian.jpg"/>
          <p:cNvPicPr>
            <a:picLocks noChangeAspect="1" noChangeArrowheads="1"/>
          </p:cNvPicPr>
          <p:nvPr/>
        </p:nvPicPr>
        <p:blipFill>
          <a:blip r:embed="rId2" cstate="print">
            <a:lum bright="5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this ruler influence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Was one of the most powerful empires</a:t>
            </a:r>
          </a:p>
          <a:p>
            <a:r>
              <a:rPr lang="en-US" dirty="0" smtClean="0"/>
              <a:t>Had a very strong army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wars were the involved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Croatian war of independence</a:t>
            </a:r>
          </a:p>
          <a:p>
            <a:r>
              <a:rPr lang="en-US" dirty="0" smtClean="0"/>
              <a:t>Bosnian war</a:t>
            </a:r>
          </a:p>
          <a:p>
            <a:endParaRPr lang="en-US" dirty="0"/>
          </a:p>
        </p:txBody>
      </p:sp>
      <p:pic>
        <p:nvPicPr>
          <p:cNvPr id="4098" name="Picture 2" descr="http://t3.gstatic.com/images?q=tbn:jHwj3eSnycODxM:http://www.vagabondjourney.com/2009-travel-photos/09-63-bosnian-wa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286000"/>
            <a:ext cx="3352800" cy="4450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are Christian orthodox</a:t>
            </a:r>
            <a:endParaRPr lang="en-US" dirty="0"/>
          </a:p>
        </p:txBody>
      </p:sp>
      <p:pic>
        <p:nvPicPr>
          <p:cNvPr id="3074" name="Picture 2" descr="http://media-cdn.tripadvisor.com/media/photo-s/01/01/4f/bf/old-first-church-benning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177466"/>
            <a:ext cx="3505200" cy="4680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 services, industry, and agriculture</a:t>
            </a:r>
            <a:endParaRPr lang="en-US" dirty="0"/>
          </a:p>
        </p:txBody>
      </p:sp>
      <p:pic>
        <p:nvPicPr>
          <p:cNvPr id="2050" name="Picture 2" descr="http://www.gallica.co.uk/celts/farming/farm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209800"/>
            <a:ext cx="3162300" cy="4448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-cdn.tripadvisor.com/media/photo-s/01/1e/a6/c2/danube-ri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4968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located in the Balkans, so it makes transportation hard</a:t>
            </a:r>
          </a:p>
          <a:p>
            <a:r>
              <a:rPr lang="en-US" dirty="0" smtClean="0"/>
              <a:t>Is landlocked, so the use of the Danube river is necessary </a:t>
            </a:r>
          </a:p>
          <a:p>
            <a:r>
              <a:rPr lang="en-US" dirty="0" smtClean="0"/>
              <a:t>Is located on the </a:t>
            </a:r>
            <a:r>
              <a:rPr lang="en-US" dirty="0" err="1" smtClean="0"/>
              <a:t>Pannonian</a:t>
            </a:r>
            <a:r>
              <a:rPr lang="en-US" dirty="0" smtClean="0"/>
              <a:t> Plain, so here the agriculture is good.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107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SERBS</vt:lpstr>
      <vt:lpstr>Where did they come from</vt:lpstr>
      <vt:lpstr>Who were they ruled by</vt:lpstr>
      <vt:lpstr>How did this ruler influence them</vt:lpstr>
      <vt:lpstr>What wars were the involved in</vt:lpstr>
      <vt:lpstr>Religion </vt:lpstr>
      <vt:lpstr>Economy </vt:lpstr>
      <vt:lpstr>Physical Geography</vt:lpstr>
    </vt:vector>
  </TitlesOfParts>
  <Company>District Site License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SERBS</dc:title>
  <dc:creator>cameronmmummert</dc:creator>
  <cp:lastModifiedBy>cameronmmummert</cp:lastModifiedBy>
  <cp:revision>8</cp:revision>
  <dcterms:created xsi:type="dcterms:W3CDTF">2010-05-06T12:38:00Z</dcterms:created>
  <dcterms:modified xsi:type="dcterms:W3CDTF">2010-05-06T12:58:59Z</dcterms:modified>
</cp:coreProperties>
</file>